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680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5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2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3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9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8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6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8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6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A3DF-AFA2-4AD9-B972-AFBA2796B05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8F2C6-5AC0-4841-ADC2-108A83145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4144" y="4077072"/>
            <a:ext cx="7772400" cy="64807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Сканирование карт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72390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755576" y="332656"/>
            <a:ext cx="777240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00" b="1" dirty="0" smtClean="0"/>
              <a:t>Интеграл-Фитнес — это приложение для управления</a:t>
            </a:r>
          </a:p>
          <a:p>
            <a:r>
              <a:rPr lang="ru-RU" sz="3800" b="1" dirty="0" smtClean="0"/>
              <a:t>фитнес-клубом или салоном красоты.</a:t>
            </a:r>
          </a:p>
          <a:p>
            <a:endParaRPr lang="ru-RU" sz="3200" b="1" dirty="0" smtClean="0"/>
          </a:p>
          <a:p>
            <a:pPr algn="l"/>
            <a:r>
              <a:rPr lang="ru-RU" sz="2900" dirty="0" smtClean="0"/>
              <a:t>Ниже представлены несколько скриншотов, демонстрирующие простой и лаконичный интерфейс приложения.</a:t>
            </a:r>
          </a:p>
          <a:p>
            <a:pPr algn="l"/>
            <a:endParaRPr lang="ru-RU" sz="2900" dirty="0" smtClean="0"/>
          </a:p>
          <a:p>
            <a:pPr algn="l"/>
            <a:r>
              <a:rPr lang="ru-RU" sz="2900" dirty="0" smtClean="0"/>
              <a:t>Вы можете за считанные часы дополнить его и настроить под себя сами или с помощью нашего аналитика: отчеты, интеграция, функционал, автоматизация процессов, в общем, всё, что Вы пожелаете, по ценам значительно ниже, чем у аналогичных продуктов на рынке.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284984"/>
            <a:ext cx="7700392" cy="646331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Интеграл позволяет настроить любой стиль оформления, от делового до </a:t>
            </a:r>
            <a:r>
              <a:rPr lang="ru-RU" dirty="0"/>
              <a:t>полностью неформального — </a:t>
            </a:r>
            <a:r>
              <a:rPr lang="ru-RU" dirty="0" smtClean="0"/>
              <a:t>здесь буквально всё в Ваших руках.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45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Партионный учет продаж и поставок</a:t>
            </a: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5586" y="1004786"/>
            <a:ext cx="786765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Интеграл позволяет вести учет закупочных цен по партиям товаров, оценить рентабельность работы фитнес-бара, провести инвентаризацию и спланировать поставки, исходя из реальных объемов продаж.</a:t>
            </a:r>
          </a:p>
          <a:p>
            <a:endParaRPr lang="ru-RU" sz="800" dirty="0"/>
          </a:p>
          <a:p>
            <a:r>
              <a:rPr lang="ru-RU" dirty="0" smtClean="0"/>
              <a:t>Работа с товарами осуществляется с использованием сканера штрих-кодов. Продажа происходит в 3 клика: отсканировали товар, кликнули «Продать» </a:t>
            </a:r>
            <a:r>
              <a:rPr lang="ru-RU" dirty="0"/>
              <a:t>—</a:t>
            </a:r>
            <a:r>
              <a:rPr lang="ru-RU" dirty="0" smtClean="0"/>
              <a:t> появилась уже заполненная форма, нажали «Сохранить».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00" y="3068960"/>
            <a:ext cx="7638822" cy="3337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180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Сроки </a:t>
            </a:r>
            <a:r>
              <a:rPr lang="ru-RU" sz="3200" dirty="0" smtClean="0"/>
              <a:t>внедрения </a:t>
            </a:r>
            <a:r>
              <a:rPr lang="ru-RU" sz="3200" dirty="0"/>
              <a:t>и стоимость</a:t>
            </a:r>
            <a:endParaRPr lang="en-US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5586" y="1004786"/>
            <a:ext cx="797886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Внедрение программы на Вашем предприятии займет </a:t>
            </a:r>
            <a:r>
              <a:rPr lang="ru-RU" b="1" dirty="0" smtClean="0"/>
              <a:t>от 3 до 5 дней</a:t>
            </a:r>
            <a:r>
              <a:rPr lang="ru-RU" dirty="0" smtClean="0"/>
              <a:t>, </a:t>
            </a:r>
            <a:r>
              <a:rPr lang="ru-RU" dirty="0"/>
              <a:t>включая </a:t>
            </a:r>
            <a:r>
              <a:rPr lang="ru-RU" dirty="0" smtClean="0"/>
              <a:t>доработки и перенос в нее </a:t>
            </a:r>
            <a:r>
              <a:rPr lang="ru-RU" dirty="0" smtClean="0"/>
              <a:t>всех </a:t>
            </a:r>
            <a:r>
              <a:rPr lang="ru-RU" dirty="0"/>
              <a:t>имеющихся </a:t>
            </a:r>
            <a:r>
              <a:rPr lang="ru-RU" dirty="0" smtClean="0"/>
              <a:t>данных.</a:t>
            </a:r>
            <a:endParaRPr lang="ru-RU" dirty="0" smtClean="0"/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В ноябре 2016 года установка системы будет стоить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29000 рублей</a:t>
            </a:r>
            <a:r>
              <a:rPr lang="ru-RU" dirty="0" smtClean="0"/>
              <a:t>, включая создание пользователей, редактирование реквизитов и другие работы.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Труд аналитика по доработке системы персонально под Ваш клуб будет стоить </a:t>
            </a:r>
            <a:r>
              <a:rPr lang="ru-RU" b="1" dirty="0" smtClean="0"/>
              <a:t>1500 рублей за час</a:t>
            </a:r>
            <a:r>
              <a:rPr lang="ru-RU" dirty="0" smtClean="0"/>
              <a:t>. Для ориентира, вся программа в представленном здесь виде была создана за 40 часов. Из практики внедрений, Вам понадобится не более 10 часов на персональную доработку системы (в среднем </a:t>
            </a:r>
            <a:r>
              <a:rPr lang="ru-RU" dirty="0"/>
              <a:t>4-6 </a:t>
            </a:r>
            <a:r>
              <a:rPr lang="ru-RU" dirty="0" smtClean="0"/>
              <a:t>часов): миграция данных, добавление объектов учета и создание рабочих мест.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 дальнейшем вы будете оплачивать только аренду защищенного сервера для Ваших данных, стоимость которой составляет не более </a:t>
            </a:r>
            <a:r>
              <a:rPr lang="ru-RU" b="1" dirty="0" smtClean="0"/>
              <a:t>300 рублей</a:t>
            </a:r>
            <a:r>
              <a:rPr lang="ru-RU" dirty="0" smtClean="0"/>
              <a:t> в месяц с одного активного пользователя. </a:t>
            </a:r>
            <a:r>
              <a:rPr lang="ru-RU" dirty="0"/>
              <a:t>В вашей системе может быть зарегистрировано любое количество пользователей, но одновременно работать смогут только столько, сколько </a:t>
            </a:r>
            <a:r>
              <a:rPr lang="ru-RU" dirty="0" smtClean="0"/>
              <a:t>оплачено.</a:t>
            </a:r>
          </a:p>
          <a:p>
            <a:endParaRPr lang="ru-RU" dirty="0"/>
          </a:p>
          <a:p>
            <a:r>
              <a:rPr lang="ru-RU" b="1" dirty="0" smtClean="0"/>
              <a:t>Итого бюджет типовой установки составляет от 29000 до 44000 рублей.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521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Приветствие клиента и список услуг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916832"/>
            <a:ext cx="8124825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5007" y="908720"/>
            <a:ext cx="83240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 можете получить оперативную </a:t>
            </a:r>
            <a:r>
              <a:rPr lang="ru-RU" dirty="0"/>
              <a:t>информацию о клиенте </a:t>
            </a:r>
            <a:r>
              <a:rPr lang="ru-RU" dirty="0" smtClean="0"/>
              <a:t>в нужном Вам виде при обращении его лично или по телефону и немедленно совершать любые действия над его учетной записью.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1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Справочник клиентов</a:t>
            </a:r>
            <a:endParaRPr lang="en-US" sz="32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07" y="1988840"/>
            <a:ext cx="8324057" cy="450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45007" y="908720"/>
            <a:ext cx="83240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Интеграле возможен поиск любой информации по любому ее свойству, а также с учетом связанных данных. В</a:t>
            </a:r>
            <a:r>
              <a:rPr lang="ru-RU" dirty="0"/>
              <a:t>ы</a:t>
            </a:r>
            <a:r>
              <a:rPr lang="ru-RU" dirty="0" smtClean="0"/>
              <a:t> можете экспортировать и импортировать записи, а разграничение доступа обеспечивает безопасность Ваших данных.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0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Редактирование анкеты клиента</a:t>
            </a:r>
            <a:endParaRPr lang="en-US" sz="32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259" y="1700808"/>
            <a:ext cx="6657553" cy="444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908720"/>
            <a:ext cx="7881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Интеграл позволяет нагружать пользователя только необходимой бизнесу работой, без лишних движений. В интерфейсе не будет ничего лишнего.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49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Контроль передачи наличности и остатков</a:t>
            </a:r>
            <a:endParaRPr lang="en-US" sz="3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08720"/>
            <a:ext cx="7881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 всегда будете в курсе происходящего в компании и сможете видеть любые процессы в нужном Вам разрезе и с необходимой детализацией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14" y="1700808"/>
            <a:ext cx="829576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915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Графические пользовательские отчеты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684" y="980727"/>
            <a:ext cx="5098703" cy="55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37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100" dirty="0" smtClean="0"/>
              <a:t>Пользовательские отчеты</a:t>
            </a:r>
          </a:p>
          <a:p>
            <a:endParaRPr lang="ru-RU" sz="3200" dirty="0"/>
          </a:p>
          <a:p>
            <a:pPr algn="l"/>
            <a:r>
              <a:rPr lang="ru-RU" sz="2900" dirty="0" smtClean="0"/>
              <a:t>С той легкостью, с которой Интеграл позволяет создавать отчеты, у Вас будет очень много разнообразных отчетов на все случаи жизни.</a:t>
            </a:r>
          </a:p>
          <a:p>
            <a:pPr algn="l"/>
            <a:r>
              <a:rPr lang="ru-RU" sz="2900" dirty="0" smtClean="0"/>
              <a:t>А создавать Вы их будете самостоятельно или при помощи аналитика по телефону за считанные минуты!</a:t>
            </a:r>
            <a:endParaRPr lang="en-US" sz="2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673" y="2204864"/>
            <a:ext cx="656272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07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Пользовательские отчеты – обзвон клиентов</a:t>
            </a:r>
            <a:endParaRPr lang="en-US" sz="32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75" y="2132856"/>
            <a:ext cx="830492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4575" y="1004786"/>
            <a:ext cx="83049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Интеграл позволяет задать сколько угодно сложные условия отбора клиентов для обзвона или рассылки СМС, что позволит сэкономить средства и нервы клиентов, обращаясь к клиенту только с актуальным ему предложением.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2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20836" y="332656"/>
            <a:ext cx="7772400" cy="648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Автоматический расчет зарплаты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86" y="2306935"/>
            <a:ext cx="786765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25586" y="1004786"/>
            <a:ext cx="78676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 можете рассчитывать зарплату одной кнопкой и вводить дополнительные схемы премирования или штрафования сотрудников, не обращаясь к программистам: просто опишите задачу аналитику, и он всё сделает прямо на ваших глазах.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211" y="5157192"/>
            <a:ext cx="7867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Забудьте эти безумные </a:t>
            </a:r>
            <a:r>
              <a:rPr lang="ru-RU" dirty="0" err="1"/>
              <a:t>э</a:t>
            </a:r>
            <a:r>
              <a:rPr lang="ru-RU" dirty="0" err="1" smtClean="0"/>
              <a:t>ксели</a:t>
            </a:r>
            <a:r>
              <a:rPr lang="ru-RU" dirty="0" smtClean="0"/>
              <a:t> и ручной расчет и сэкономьте больше времени для полезной работы!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55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544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Сканирование карт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Сканирование карт</dc:title>
  <dc:creator>Al</dc:creator>
  <cp:lastModifiedBy>Master</cp:lastModifiedBy>
  <cp:revision>25</cp:revision>
  <dcterms:created xsi:type="dcterms:W3CDTF">2016-09-25T12:53:57Z</dcterms:created>
  <dcterms:modified xsi:type="dcterms:W3CDTF">2016-11-06T16:46:17Z</dcterms:modified>
</cp:coreProperties>
</file>